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70" r:id="rId5"/>
    <p:sldId id="266" r:id="rId6"/>
    <p:sldId id="287" r:id="rId7"/>
    <p:sldId id="288" r:id="rId8"/>
    <p:sldId id="289" r:id="rId9"/>
    <p:sldId id="28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FFFF"/>
    <a:srgbClr val="000099"/>
    <a:srgbClr val="FFCCFF"/>
    <a:srgbClr val="FFFF66"/>
    <a:srgbClr val="003300"/>
    <a:srgbClr val="66FF33"/>
    <a:srgbClr val="FF9999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4F1C8-AD4D-41E8-B3AF-D2EE1231F1FD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1A09F-080E-4F81-9A37-13A5CD55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3.jpeg"/><Relationship Id="rId7" Type="http://schemas.openxmlformats.org/officeDocument/2006/relationships/image" Target="../media/image1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bstract_background_search_and_destroy-other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Рисунок 12" descr="10505088_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tretch>
            <a:fillRect/>
          </a:stretch>
        </p:blipFill>
        <p:spPr>
          <a:xfrm>
            <a:off x="0" y="0"/>
            <a:ext cx="1800000" cy="1800000"/>
          </a:xfrm>
          <a:prstGeom prst="rect">
            <a:avLst/>
          </a:prstGeom>
        </p:spPr>
      </p:pic>
      <p:pic>
        <p:nvPicPr>
          <p:cNvPr id="2" name="Рисунок 1" descr="RebeccaLewis_Feb2014_lego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 r="2343" b="14516"/>
          <a:stretch>
            <a:fillRect/>
          </a:stretch>
        </p:blipFill>
        <p:spPr>
          <a:xfrm>
            <a:off x="0" y="3071786"/>
            <a:ext cx="9144000" cy="3786214"/>
          </a:xfrm>
          <a:prstGeom prst="rect">
            <a:avLst/>
          </a:prstGeom>
        </p:spPr>
      </p:pic>
      <p:pic>
        <p:nvPicPr>
          <p:cNvPr id="4" name="Рисунок 3" descr="4106168-thum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071942"/>
            <a:ext cx="1665104" cy="1944000"/>
          </a:xfrm>
          <a:prstGeom prst="rect">
            <a:avLst/>
          </a:prstGeom>
        </p:spPr>
      </p:pic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3643314"/>
            <a:ext cx="2513511" cy="2232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85852" y="6000768"/>
            <a:ext cx="6572232" cy="646331"/>
          </a:xfrm>
          <a:prstGeom prst="rect">
            <a:avLst/>
          </a:prstGeom>
          <a:solidFill>
            <a:srgbClr val="00FFFF"/>
          </a:solidFill>
          <a:ln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МБДОУ №59 «Дружба»</a:t>
            </a:r>
          </a:p>
          <a:p>
            <a:pPr algn="ctr"/>
            <a:r>
              <a:rPr lang="ru-RU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Набережные Челны</a:t>
            </a:r>
            <a:endParaRPr lang="ru-RU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43-900x900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3071810"/>
            <a:ext cx="3276000" cy="3276000"/>
          </a:xfrm>
          <a:prstGeom prst="rect">
            <a:avLst/>
          </a:prstGeom>
        </p:spPr>
      </p:pic>
      <p:pic>
        <p:nvPicPr>
          <p:cNvPr id="11" name="Рисунок 10" descr="i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>
          <a:xfrm>
            <a:off x="6715140" y="285728"/>
            <a:ext cx="2005712" cy="1404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71600" y="1340768"/>
            <a:ext cx="6693306" cy="1938992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Конструирование в </a:t>
            </a:r>
          </a:p>
          <a:p>
            <a:pPr algn="ctr"/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етском саду</a:t>
            </a:r>
            <a:endParaRPr lang="ru-RU" sz="6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bstract_background_search_and_destroy-other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RebeccaLewis_Feb2014_le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 t="50001" r="2343" b="14516"/>
          <a:stretch>
            <a:fillRect/>
          </a:stretch>
        </p:blipFill>
        <p:spPr>
          <a:xfrm>
            <a:off x="0" y="5286388"/>
            <a:ext cx="9144000" cy="15716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720" y="1000108"/>
            <a:ext cx="8643998" cy="4071966"/>
          </a:xfrm>
          <a:prstGeom prst="rect">
            <a:avLst/>
          </a:prstGeom>
          <a:solidFill>
            <a:srgbClr val="00FF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 descr="4106168-thum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071942"/>
            <a:ext cx="1665104" cy="1944000"/>
          </a:xfrm>
          <a:prstGeom prst="rect">
            <a:avLst/>
          </a:prstGeom>
        </p:spPr>
      </p:pic>
      <p:sp>
        <p:nvSpPr>
          <p:cNvPr id="6" name="Выноска со стрелкой вниз 5"/>
          <p:cNvSpPr/>
          <p:nvPr/>
        </p:nvSpPr>
        <p:spPr>
          <a:xfrm>
            <a:off x="3286116" y="214290"/>
            <a:ext cx="2428892" cy="914400"/>
          </a:xfrm>
          <a:prstGeom prst="downArrowCallou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85721" y="285728"/>
            <a:ext cx="842968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владение навыками начального технического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конструирования.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Развитие мелкой моторики, координации «глаз-рука».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зучение понятий конструкций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ее основных свойств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(жесткости, прочности и устойчивости).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Развитие навыка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взаимодействия в группе.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ормирование основных навыков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роботоконструирования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lego-gears-animation.g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6500" y="3786190"/>
            <a:ext cx="2857500" cy="25527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bstract_background_search_and_destroy-other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8596" y="1000108"/>
            <a:ext cx="8501122" cy="3643338"/>
          </a:xfrm>
          <a:prstGeom prst="rect">
            <a:avLst/>
          </a:prstGeom>
          <a:solidFill>
            <a:srgbClr val="00FF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1619672" y="214290"/>
            <a:ext cx="5976664" cy="928694"/>
          </a:xfrm>
          <a:prstGeom prst="downArrowCallou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такое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лего-конструирование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2" name="Рисунок 1" descr="RebeccaLewis_Feb2014_le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 r="2343" b="14516"/>
          <a:stretch>
            <a:fillRect/>
          </a:stretch>
        </p:blipFill>
        <p:spPr>
          <a:xfrm>
            <a:off x="0" y="3071786"/>
            <a:ext cx="9144000" cy="3786214"/>
          </a:xfrm>
          <a:prstGeom prst="rect">
            <a:avLst/>
          </a:prstGeom>
        </p:spPr>
      </p:pic>
      <p:pic>
        <p:nvPicPr>
          <p:cNvPr id="4" name="Рисунок 3" descr="4106168-thum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071942"/>
            <a:ext cx="1665104" cy="19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034" y="1071546"/>
            <a:ext cx="83582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1.    </a:t>
            </a:r>
            <a:r>
              <a:rPr lang="ru-RU" sz="2000" dirty="0" err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Лего-конструирование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вид продуктивной </a:t>
            </a:r>
            <a:r>
              <a:rPr lang="ru-RU" sz="2000" dirty="0" err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деятельности,основанный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творческом моделировании(строительные игры) с использованием широкого диапазона универсальных </a:t>
            </a:r>
            <a:r>
              <a:rPr lang="ru-RU" sz="2000" dirty="0" err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Лего-элементов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LEGO (</a:t>
            </a:r>
            <a:r>
              <a:rPr lang="ru-RU" sz="2000" dirty="0" err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ле́го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от дат. </a:t>
            </a:r>
            <a:r>
              <a:rPr lang="ru-RU" sz="2000" dirty="0" err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Leg-godt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— «играй хорошо») — серии конструктора, представляющие собой наборы деталей для сборки и моделирования разнообразных предметов. 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Бывают разные виды конструкторов. Мягкие, деревянные, пластиковые, металлические, керамические. Также они отличаются по форме, способу крепления деталей.</a:t>
            </a:r>
            <a:endParaRPr lang="ru-RU" sz="20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bstract_background_search_and_destroy-other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RebeccaLewis_Feb2014_le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 l="28992" r="2343" b="14516"/>
          <a:stretch>
            <a:fillRect/>
          </a:stretch>
        </p:blipFill>
        <p:spPr>
          <a:xfrm rot="5400000">
            <a:off x="-1535893" y="1535893"/>
            <a:ext cx="6858000" cy="3786214"/>
          </a:xfrm>
          <a:prstGeom prst="rect">
            <a:avLst/>
          </a:prstGeom>
        </p:spPr>
      </p:pic>
      <p:pic>
        <p:nvPicPr>
          <p:cNvPr id="11" name="Picture 2" descr="https://sun9-69.userapi.com/impg/jDmFISqf9mW2_CiHSGxYiT9i_ifQ3DcGtfz89g/NAHbnUYM6WI.jpg?size=1034x785&amp;quality=96&amp;sign=f27da76d4a7e0cc44a6dcd22f58ca57b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356992"/>
            <a:ext cx="359713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6" name="AutoShape 2" descr="https://1.downloader.disk.yandex.ru/preview/6352bb36a6c3772beffc15578da37dce2f7c4ddbe93c03eb61f4b806e5d38214/inf/CaY0CGpCxSI4w1K3bntT2eS1B6iXhLm98lq5xmLwg-WsP8NAw0LwOSGFGI3SL8GxmAHmv1uxAS7Hb-KLrIOeuw==?uid=674647792&amp;filename=2022-07-08+09-19-34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https://sun9-53.userapi.com/impg/PV4Jch98T2lmMAX8FO-y3bj6TrQ1V02uOCgfhg/XZC20JRYcIE.jpg?size=1280x960&amp;quality=96&amp;sign=e75600a71935371f30cfcd7c1985c815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836712"/>
            <a:ext cx="355394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90" name="AutoShape 6" descr="https://4.downloader.disk.yandex.ru/preview/7fc9c95f325616c3f4f637dffaf1cb21b200b46ef710523c1fd427bab4138ddb/inf/6kLddZ9vGR5eow_u9Xy3eq0_QELpyvmD4aShzpbfTBbmvdIgvnLDHJidmSFnwc00FfBOafTboVuUKY6bynw1rQ==?uid=674647792&amp;filename=2022-07-08+09-12-16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2" name="AutoShape 8" descr="https://4.downloader.disk.yandex.ru/preview/7fc9c95f325616c3f4f637dffaf1cb21b200b46ef710523c1fd427bab4138ddb/inf/6kLddZ9vGR5eow_u9Xy3eq0_QELpyvmD4aShzpbfTBbmvdIgvnLDHJidmSFnwc00FfBOafTboVuUKY6bynw1rQ==?uid=674647792&amp;filename=2022-07-08+09-12-16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4" name="AutoShape 10" descr="https://4.downloader.disk.yandex.ru/preview/7fc9c95f325616c3f4f637dffaf1cb21b200b46ef710523c1fd427bab4138ddb/inf/6kLddZ9vGR5eow_u9Xy3eq0_QELpyvmD4aShzpbfTBbmvdIgvnLDHJidmSFnwc00FfBOafTboVuUKY6bynw1rQ==?uid=674647792&amp;filename=2022-07-08+09-12-16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https://sun9-41.userapi.com/impg/eNt1r9z9iNa6KluhIdsnU__Ofh_39N2O1SfETQ/JUEakd5D1i4.jpg?size=1280x960&amp;quality=96&amp;sign=e2a4699eeb7433ad3e8edbfc01b5f24c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3" y="764704"/>
            <a:ext cx="3409789" cy="252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Выноска со стрелкой вниз 3"/>
          <p:cNvSpPr/>
          <p:nvPr/>
        </p:nvSpPr>
        <p:spPr>
          <a:xfrm>
            <a:off x="1907704" y="188640"/>
            <a:ext cx="5214974" cy="1500198"/>
          </a:xfrm>
          <a:prstGeom prst="downArrowCallout">
            <a:avLst>
              <a:gd name="adj1" fmla="val 13009"/>
              <a:gd name="adj2" fmla="val 25000"/>
              <a:gd name="adj3" fmla="val 25000"/>
              <a:gd name="adj4" fmla="val 64977"/>
            </a:avLst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Знакомство с конструктором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8" name="Picture 14" descr="https://sun9-60.userapi.com/impg/hKZMtlfgGK3XeJIwr0l_riVwJ6yEXLkMAKknkw/A996hXv0YvU.jpg?size=1280x960&amp;quality=96&amp;sign=4b41b956d421e17c689c8f6b62dfc00c&amp;type=albu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4" y="3429000"/>
            <a:ext cx="3432381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bstract_background_search_and_destroy-other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RebeccaLewis_Feb2014_le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 r="2343" b="14516"/>
          <a:stretch>
            <a:fillRect/>
          </a:stretch>
        </p:blipFill>
        <p:spPr>
          <a:xfrm>
            <a:off x="0" y="3071786"/>
            <a:ext cx="9144000" cy="37862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4005064"/>
            <a:ext cx="342792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руппа №9.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Конструирование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 инструкции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 модели «Собачка»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9TRg478ac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2500306"/>
            <a:ext cx="1333500" cy="1000125"/>
          </a:xfrm>
          <a:prstGeom prst="rect">
            <a:avLst/>
          </a:prstGeom>
        </p:spPr>
      </p:pic>
      <p:pic>
        <p:nvPicPr>
          <p:cNvPr id="13316" name="Picture 4" descr="https://sun9-48.userapi.com/impg/YZD_1uKYh6Osyx3WMMTDrlxkqjtTz6QYfpdR3Q/FeRRM_OcUgQ.jpg?size=801x471&amp;quality=96&amp;sign=fc0e3c8f7ca1a91ae1d45a4b42ae9be4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620688"/>
            <a:ext cx="428608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2022-07-08 09-08-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2" y="3429000"/>
            <a:ext cx="4499992" cy="2749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2022-07-08 09-07-2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764704"/>
            <a:ext cx="4176464" cy="322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bstract_background_search_and_destroy-other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RebeccaLewis_Feb2014_le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 r="2343" b="14516"/>
          <a:stretch>
            <a:fillRect/>
          </a:stretch>
        </p:blipFill>
        <p:spPr>
          <a:xfrm>
            <a:off x="0" y="3071786"/>
            <a:ext cx="9144000" cy="37862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3" y="3933056"/>
            <a:ext cx="360201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Группа №1.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Конструирование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инструкции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 модели «Цветочек»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9TRg478ac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2500306"/>
            <a:ext cx="1333500" cy="1000125"/>
          </a:xfrm>
          <a:prstGeom prst="rect">
            <a:avLst/>
          </a:prstGeom>
        </p:spPr>
      </p:pic>
      <p:pic>
        <p:nvPicPr>
          <p:cNvPr id="32770" name="Picture 2" descr="https://sun9-39.userapi.com/impg/myIM2FdH_E0OKIasOXFkvXU5aqyI1NVitS-r-Q/RSsp12umx5A.jpg?size=1140x672&amp;quality=96&amp;sign=12fc53b93ca9aba60c2165e8ac645b0f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645024"/>
            <a:ext cx="4181044" cy="2464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2" name="AutoShape 4" descr="https://4.downloader.disk.yandex.ru/preview/20bfee3a0458f01af4698f99ae9eeb7d60c686eaa4b8f0427cd10f09cd04cc75/inf/osonUB7Ru_5_5gFTOX-By-S1B6iXhLm98lq5xmLwg-X6GgMK6SWILAe4rpJBn28KTaXCVG8z8f7d_Z8ggE9wNg==?uid=674647792&amp;filename=2022-07-08+09-17-15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4" name="Picture 6" descr="https://sun9-25.userapi.com/impg/SnE-fB1KplFpBEmhmcGMwN9a3mVyQVafd5Okjg/BTzIKwkByLM.jpg?size=1280x960&amp;quality=96&amp;sign=66b4fbb90ef1799c907c114c70f87cea&amp;type=album"/>
          <p:cNvPicPr>
            <a:picLocks noChangeAspect="1" noChangeArrowheads="1"/>
          </p:cNvPicPr>
          <p:nvPr/>
        </p:nvPicPr>
        <p:blipFill>
          <a:blip r:embed="rId6" cstate="print"/>
          <a:srcRect t="17376" b="11702"/>
          <a:stretch>
            <a:fillRect/>
          </a:stretch>
        </p:blipFill>
        <p:spPr bwMode="auto">
          <a:xfrm>
            <a:off x="3275856" y="260648"/>
            <a:ext cx="5688632" cy="3025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6" name="AutoShape 8" descr="https://4.downloader.disk.yandex.ru/preview/574e30f61f876d5d573b5d306ebdaaa8de6441cb013820372c2393b76e3dd0d3/inf/YkqzMyBhYfya-eg6ktjyDRCtNxhoozGt2BeCPzurYVwvCvH9wY22Vi0x0SRIBY-cBdRkbeeWHDYqpy1wcpv7Ag==?uid=674647792&amp;filename=2022-07-08+09-14-41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AutoShape 10" descr="https://4.downloader.disk.yandex.ru/preview/574e30f61f876d5d573b5d306ebdaaa8de6441cb013820372c2393b76e3dd0d3/inf/YkqzMyBhYfya-eg6ktjyDRCtNxhoozGt2BeCPzurYVwvCvH9wY22Vi0x0SRIBY-cBdRkbeeWHDYqpy1wcpv7Ag==?uid=674647792&amp;filename=2022-07-08+09-14-41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 descr="worker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411357" cy="2016224"/>
          </a:xfrm>
          <a:prstGeom prst="rect">
            <a:avLst/>
          </a:prstGeom>
        </p:spPr>
      </p:pic>
      <p:pic>
        <p:nvPicPr>
          <p:cNvPr id="32780" name="Picture 12" descr="https://cdn1-img.robotbaza.ru/images/products/1/154/248791194/45019_Mod_0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3648" y="476672"/>
            <a:ext cx="1728192" cy="2093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bstract_background_search_and_destroy-other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RebeccaLewis_Feb2014_le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 r="2343" b="14516"/>
          <a:stretch>
            <a:fillRect/>
          </a:stretch>
        </p:blipFill>
        <p:spPr>
          <a:xfrm>
            <a:off x="0" y="3071786"/>
            <a:ext cx="9144000" cy="37862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3933056"/>
            <a:ext cx="323043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Группа №5.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Конструирование 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инструкции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 модели «Ковбой»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9TRg478ac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2500306"/>
            <a:ext cx="1333500" cy="1000125"/>
          </a:xfrm>
          <a:prstGeom prst="rect">
            <a:avLst/>
          </a:prstGeom>
        </p:spPr>
      </p:pic>
      <p:sp>
        <p:nvSpPr>
          <p:cNvPr id="32772" name="AutoShape 4" descr="https://4.downloader.disk.yandex.ru/preview/20bfee3a0458f01af4698f99ae9eeb7d60c686eaa4b8f0427cd10f09cd04cc75/inf/osonUB7Ru_5_5gFTOX-By-S1B6iXhLm98lq5xmLwg-X6GgMK6SWILAe4rpJBn28KTaXCVG8z8f7d_Z8ggE9wNg==?uid=674647792&amp;filename=2022-07-08+09-17-15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AutoShape 8" descr="https://4.downloader.disk.yandex.ru/preview/574e30f61f876d5d573b5d306ebdaaa8de6441cb013820372c2393b76e3dd0d3/inf/YkqzMyBhYfya-eg6ktjyDRCtNxhoozGt2BeCPzurYVwvCvH9wY22Vi0x0SRIBY-cBdRkbeeWHDYqpy1wcpv7Ag==?uid=674647792&amp;filename=2022-07-08+09-14-41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AutoShape 10" descr="https://4.downloader.disk.yandex.ru/preview/574e30f61f876d5d573b5d306ebdaaa8de6441cb013820372c2393b76e3dd0d3/inf/YkqzMyBhYfya-eg6ktjyDRCtNxhoozGt2BeCPzurYVwvCvH9wY22Vi0x0SRIBY-cBdRkbeeWHDYqpy1wcpv7Ag==?uid=674647792&amp;filename=2022-07-08+09-14-41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https://4.downloader.disk.yandex.ru/preview/264abdff8578a774773645c32ee5b9a25498e4047ffbe78725e47d0d18f9c38f/inf/w-ONNMSIq2AXR9HWosjaoa2aP4vPC4rYOHbflAHKE4unVokpp8dN89N8Vy43tz4ELvm-KOaNfJ6znj6bm9uz1Q==?uid=674647792&amp;filename=2022-07-08+09-21-12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6" name="Picture 4" descr="https://sun9-34.userapi.com/impg/RFuntrp4VaD2vGYX2Bl7R0kedMRRtfdDdfQJpQ/tCdsiw3lmVk.jpg?size=1280x960&amp;quality=96&amp;sign=228053f9695ed1a6b905e6638e78edf4&amp;type=album"/>
          <p:cNvPicPr>
            <a:picLocks noChangeAspect="1" noChangeArrowheads="1"/>
          </p:cNvPicPr>
          <p:nvPr/>
        </p:nvPicPr>
        <p:blipFill>
          <a:blip r:embed="rId5" cstate="print"/>
          <a:srcRect l="2970" t="13861" r="9406" b="12871"/>
          <a:stretch>
            <a:fillRect/>
          </a:stretch>
        </p:blipFill>
        <p:spPr bwMode="auto">
          <a:xfrm>
            <a:off x="4788024" y="980728"/>
            <a:ext cx="4248472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8" name="Picture 6" descr="https://sun9-80.userapi.com/impg/_IBrl7-cYWU6S-hkoHrHOZCVuj6X5mYeIScvSQ/Hu23hxZ2ox8.jpg?size=1280x960&amp;quality=96&amp;sign=7fde69909e5f1c05e78881b57c92a178&amp;type=album"/>
          <p:cNvPicPr>
            <a:picLocks noChangeAspect="1" noChangeArrowheads="1"/>
          </p:cNvPicPr>
          <p:nvPr/>
        </p:nvPicPr>
        <p:blipFill>
          <a:blip r:embed="rId6" cstate="print"/>
          <a:srcRect l="3865" t="23190" r="25598" b="27853"/>
          <a:stretch>
            <a:fillRect/>
          </a:stretch>
        </p:blipFill>
        <p:spPr bwMode="auto">
          <a:xfrm>
            <a:off x="4139952" y="3861048"/>
            <a:ext cx="4841591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800" name="AutoShape 8" descr="https://4.downloader.disk.yandex.ru/preview/7c8a43898d14122db71646926512475ff5163a1969c57a3cc7a5b8f1458a86e5/inf/py4OuMHx2RMn7dVPYms0xRFjxLnu47P3F4NLySM01k6vuRHAjSJD71Yuxgz05UaoGFCkmMeLzski2s7DH3ig1Q==?uid=674647792&amp;filename=2022-07-08+09-27-42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2" name="Picture 10" descr="https://sun9-30.userapi.com/impg/DoS3WhcuDfan-QuRCbTbblgMahOuQEtNjVr5gw/FLgoOwgfKlE.jpg?size=1280x960&amp;quality=96&amp;sign=809065434e70bd82d5f24c6887ea643d&amp;type=album"/>
          <p:cNvPicPr>
            <a:picLocks noChangeAspect="1" noChangeArrowheads="1"/>
          </p:cNvPicPr>
          <p:nvPr/>
        </p:nvPicPr>
        <p:blipFill>
          <a:blip r:embed="rId7" cstate="print"/>
          <a:srcRect l="7627" r="847" b="9605"/>
          <a:stretch>
            <a:fillRect/>
          </a:stretch>
        </p:blipFill>
        <p:spPr bwMode="auto">
          <a:xfrm>
            <a:off x="0" y="476672"/>
            <a:ext cx="4728289" cy="3502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bstract_background_search_and_destroy-other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RebeccaLewis_Feb2014_le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 r="2343" b="14516"/>
          <a:stretch>
            <a:fillRect/>
          </a:stretch>
        </p:blipFill>
        <p:spPr>
          <a:xfrm>
            <a:off x="0" y="3071786"/>
            <a:ext cx="9144000" cy="37862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4365104"/>
            <a:ext cx="362759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Группа №6.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Конструирование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«Машины будущего»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9TRg478ac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2500306"/>
            <a:ext cx="1333500" cy="1000125"/>
          </a:xfrm>
          <a:prstGeom prst="rect">
            <a:avLst/>
          </a:prstGeom>
        </p:spPr>
      </p:pic>
      <p:sp>
        <p:nvSpPr>
          <p:cNvPr id="32772" name="AutoShape 4" descr="https://4.downloader.disk.yandex.ru/preview/20bfee3a0458f01af4698f99ae9eeb7d60c686eaa4b8f0427cd10f09cd04cc75/inf/osonUB7Ru_5_5gFTOX-By-S1B6iXhLm98lq5xmLwg-X6GgMK6SWILAe4rpJBn28KTaXCVG8z8f7d_Z8ggE9wNg==?uid=674647792&amp;filename=2022-07-08+09-17-15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AutoShape 8" descr="https://4.downloader.disk.yandex.ru/preview/574e30f61f876d5d573b5d306ebdaaa8de6441cb013820372c2393b76e3dd0d3/inf/YkqzMyBhYfya-eg6ktjyDRCtNxhoozGt2BeCPzurYVwvCvH9wY22Vi0x0SRIBY-cBdRkbeeWHDYqpy1wcpv7Ag==?uid=674647792&amp;filename=2022-07-08+09-14-41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AutoShape 10" descr="https://4.downloader.disk.yandex.ru/preview/574e30f61f876d5d573b5d306ebdaaa8de6441cb013820372c2393b76e3dd0d3/inf/YkqzMyBhYfya-eg6ktjyDRCtNxhoozGt2BeCPzurYVwvCvH9wY22Vi0x0SRIBY-cBdRkbeeWHDYqpy1wcpv7Ag==?uid=674647792&amp;filename=2022-07-08+09-14-41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18" name="AutoShape 2" descr="https://3.downloader.disk.yandex.ru/preview/1060a52af70886a6338efeaac2cd497b53ff10bd7436710682b8121ed730ee98/inf/HNcyZLfbG0fA8ktxeP8OTgkbnJarvqoi1DcpzogIpNzmxuPAkHZcQ7SDTpGwh9LgiV3VX5UPOIhvslF0gcwalQ==?uid=674647792&amp;filename=2022-07-08+09-35-00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0" name="AutoShape 4" descr="https://3.downloader.disk.yandex.ru/preview/151b88d505c91b827296ca603bc47395ac32dca5134b753b387f3a1e28c75c10/inf/uMgyk_3UnFMTbmPSlWIWeAkbnJarvqoi1DcpzogIpNwQNnabGGSq_h2KS171C69PEfGa7mA-XMSwqf2WX7P7Yw==?uid=674647792&amp;filename=2022-07-08+09-35-17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2" name="AutoShape 6" descr="https://3.downloader.disk.yandex.ru/preview/151b88d505c91b827296ca603bc47395ac32dca5134b753b387f3a1e28c75c10/inf/uMgyk_3UnFMTbmPSlWIWeAkbnJarvqoi1DcpzogIpNwQNnabGGSq_h2KS171C69PEfGa7mA-XMSwqf2WX7P7Yw==?uid=674647792&amp;filename=2022-07-08+09-35-17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4" name="AutoShape 8" descr="https://3.downloader.disk.yandex.ru/preview/151b88d505c91b827296ca603bc47395ac32dca5134b753b387f3a1e28c75c10/inf/uMgyk_3UnFMTbmPSlWIWeAkbnJarvqoi1DcpzogIpNwQNnabGGSq_h2KS171C69PEfGa7mA-XMSwqf2WX7P7Yw==?uid=674647792&amp;filename=2022-07-08+09-35-17.HEIC&amp;disposition=inline&amp;hash=&amp;limit=0&amp;content_type=image%2Fjpeg&amp;tknv=v2&amp;owner_uid=674647792&amp;size=1920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6" name="Picture 10" descr="https://sun9-83.userapi.com/impg/6x2QdkQGovUlGzJIovsoSfBpWt7OfbcFjgSwVg/NEnXI90dSc4.jpg?size=1280x960&amp;quality=96&amp;sign=205e64bb88f50d3c75bf231172fc9f80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01008"/>
            <a:ext cx="4152461" cy="3114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8" name="Picture 12" descr="https://sun9-2.userapi.com/impg/amXJxsU48BFTj3DeGAsOmHV2ih3mzXHMEeSKlw/GCq5qoaBJd4.jpg?size=1280x960&amp;quality=96&amp;sign=d283915e61687bb609f5ae0d375e9546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350658"/>
            <a:ext cx="3960440" cy="2970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30" name="Picture 14" descr="https://sun9-78.userapi.com/impg/dualQBLqxvLv-Vnm8LkjqZXujxY8Gm9g3zAKhw/JTjMBLM2F7U.jpg?size=1280x960&amp;quality=96&amp;sign=668a624028b503a04bb59f8f80808858&amp;type=albu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836712"/>
            <a:ext cx="4416489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bstract_background_search_and_destroy-other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RebeccaLewis_Feb2014_le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 r="2343" b="14516"/>
          <a:stretch>
            <a:fillRect/>
          </a:stretch>
        </p:blipFill>
        <p:spPr>
          <a:xfrm>
            <a:off x="0" y="3071786"/>
            <a:ext cx="9144000" cy="3786214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  <a:br>
              <a:rPr lang="ru-RU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</TotalTime>
  <Words>140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СПАСИБО 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Света</cp:lastModifiedBy>
  <cp:revision>183</cp:revision>
  <dcterms:created xsi:type="dcterms:W3CDTF">2016-11-09T18:16:01Z</dcterms:created>
  <dcterms:modified xsi:type="dcterms:W3CDTF">2022-07-11T10:06:58Z</dcterms:modified>
</cp:coreProperties>
</file>